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1"/>
  </p:handoutMasterIdLst>
  <p:sldIdLst>
    <p:sldId id="271" r:id="rId3"/>
    <p:sldId id="287" r:id="rId5"/>
    <p:sldId id="288" r:id="rId6"/>
    <p:sldId id="289" r:id="rId7"/>
    <p:sldId id="305" r:id="rId8"/>
    <p:sldId id="291" r:id="rId9"/>
    <p:sldId id="292" r:id="rId10"/>
    <p:sldId id="293" r:id="rId11"/>
    <p:sldId id="295" r:id="rId12"/>
    <p:sldId id="296" r:id="rId13"/>
    <p:sldId id="298" r:id="rId14"/>
    <p:sldId id="299" r:id="rId15"/>
    <p:sldId id="300" r:id="rId16"/>
    <p:sldId id="301" r:id="rId17"/>
    <p:sldId id="302" r:id="rId18"/>
    <p:sldId id="304" r:id="rId19"/>
    <p:sldId id="321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33CC33"/>
    <a:srgbClr val="0033CC"/>
    <a:srgbClr val="0000CC"/>
    <a:srgbClr val="41AD46"/>
    <a:srgbClr val="FFFFBB"/>
    <a:srgbClr val="6DFF4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0" autoAdjust="0"/>
    <p:restoredTop sz="94614" autoAdjust="0"/>
  </p:normalViewPr>
  <p:slideViewPr>
    <p:cSldViewPr>
      <p:cViewPr>
        <p:scale>
          <a:sx n="100" d="100"/>
          <a:sy n="100" d="100"/>
        </p:scale>
        <p:origin x="-40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Tx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BE3F153-F915-4CDD-BA8B-AAF1FA3A1D8B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Tx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9BBCD7F-C7AE-418E-B65D-1E26AF97C45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页眉占位符 1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en-US" smtClean="0"/>
          </a:p>
        </p:txBody>
      </p:sp>
      <p:sp>
        <p:nvSpPr>
          <p:cNvPr id="614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altLang="zh-CN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BCD7F-C7AE-418E-B65D-1E26AF97C4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428625" y="714375"/>
            <a:ext cx="828675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 userDrawn="1"/>
        </p:nvCxnSpPr>
        <p:spPr>
          <a:xfrm>
            <a:off x="428625" y="6356350"/>
            <a:ext cx="82867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428625" y="714375"/>
            <a:ext cx="828675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8625" y="6356350"/>
            <a:ext cx="828675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2803774" y="2600670"/>
            <a:ext cx="3608454" cy="324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67714" y="918907"/>
            <a:ext cx="8280575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CN" sz="11500" b="1" dirty="0">
                <a:solidFill>
                  <a:srgbClr val="FF0066"/>
                </a:solidFill>
                <a:latin typeface="Adobe Caslon Pro Bold" pitchFamily="18" charset="0"/>
                <a:cs typeface="Aharoni" pitchFamily="2" charset="-79"/>
              </a:rPr>
              <a:t>j  q  x </a:t>
            </a:r>
            <a:endParaRPr lang="zh-CN" altLang="zh-CN" sz="11500" dirty="0">
              <a:solidFill>
                <a:srgbClr val="FF0066"/>
              </a:solidFill>
              <a:latin typeface="Adobe Caslon Pro Bold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/>
          <p:cNvSpPr/>
          <p:nvPr/>
        </p:nvSpPr>
        <p:spPr>
          <a:xfrm>
            <a:off x="468313" y="1328738"/>
            <a:ext cx="2000250" cy="515937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3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76250" y="1931658"/>
            <a:ext cx="8040688" cy="480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387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08100" y="1927225"/>
            <a:ext cx="691515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/>
          <p:cNvSpPr/>
          <p:nvPr/>
        </p:nvSpPr>
        <p:spPr>
          <a:xfrm>
            <a:off x="468313" y="838200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414463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1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8025" y="1547813"/>
            <a:ext cx="7742238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06-01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950" y="981075"/>
            <a:ext cx="89408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同侧圆角矩形 3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006[1]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79388" y="1054100"/>
            <a:ext cx="8818562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628900" y="1120775"/>
            <a:ext cx="3995738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zh-CN" altLang="zh-CN" sz="4000" dirty="0"/>
              <a:t>Xià  qí</a:t>
            </a:r>
            <a:endParaRPr lang="zh-CN" altLang="zh-CN" sz="4000" dirty="0"/>
          </a:p>
          <a:p>
            <a:pPr algn="ctr" eaLnBrk="0" hangingPunct="0"/>
            <a:r>
              <a:rPr lang="zh-CN" altLang="zh-CN" sz="4000" dirty="0">
                <a:latin typeface="楷体_GB2312" pitchFamily="49" charset="-122"/>
                <a:ea typeface="楷体_GB2312" pitchFamily="49" charset="-122"/>
              </a:rPr>
              <a:t>下 棋</a:t>
            </a:r>
            <a:r>
              <a:rPr lang="zh-CN" altLang="zh-CN" sz="4000" dirty="0"/>
              <a:t> </a:t>
            </a:r>
            <a:endParaRPr lang="zh-CN" altLang="zh-CN" sz="4000" dirty="0"/>
          </a:p>
          <a:p>
            <a:pPr algn="ctr" eaLnBrk="0" hangingPunct="0"/>
            <a:endParaRPr lang="zh-CN" altLang="zh-CN" sz="4000" dirty="0"/>
          </a:p>
          <a:p>
            <a:pPr algn="ctr" eaLnBrk="0" hangingPunct="0"/>
            <a:r>
              <a:rPr lang="zh-CN" altLang="zh-CN" sz="4000" dirty="0"/>
              <a:t>xǐ  yī  </a:t>
            </a:r>
            <a:r>
              <a:rPr lang="zh-CN" altLang="zh-CN" sz="4000" dirty="0">
                <a:solidFill>
                  <a:srgbClr val="FF0000"/>
                </a:solidFill>
              </a:rPr>
              <a:t>fu</a:t>
            </a:r>
            <a:r>
              <a:rPr lang="zh-CN" altLang="zh-CN" sz="4000" dirty="0"/>
              <a:t> </a:t>
            </a:r>
            <a:endParaRPr lang="zh-CN" altLang="zh-CN" sz="4000" dirty="0"/>
          </a:p>
          <a:p>
            <a:pPr algn="ctr" eaLnBrk="0" hangingPunct="0"/>
            <a:r>
              <a:rPr lang="zh-CN" altLang="zh-CN" sz="4000" dirty="0">
                <a:latin typeface="楷体_GB2312" pitchFamily="49" charset="-122"/>
                <a:ea typeface="楷体_GB2312" pitchFamily="49" charset="-122"/>
              </a:rPr>
              <a:t>洗 衣 服 </a:t>
            </a:r>
            <a:endParaRPr lang="zh-CN" altLang="zh-CN" sz="4000" dirty="0">
              <a:latin typeface="楷体_GB2312" pitchFamily="49" charset="-122"/>
              <a:ea typeface="楷体_GB2312" pitchFamily="49" charset="-122"/>
            </a:endParaRPr>
          </a:p>
          <a:p>
            <a:pPr algn="ctr" eaLnBrk="0" hangingPunct="0"/>
            <a:endParaRPr lang="zh-CN" altLang="zh-CN" sz="4000" dirty="0">
              <a:latin typeface="楷体_GB2312" pitchFamily="49" charset="-122"/>
              <a:ea typeface="楷体_GB2312" pitchFamily="49" charset="-122"/>
            </a:endParaRPr>
          </a:p>
          <a:p>
            <a:pPr algn="ctr" eaLnBrk="0" hangingPunct="0"/>
            <a:r>
              <a:rPr lang="zh-CN" altLang="zh-CN" sz="4000" dirty="0"/>
              <a:t> dā  jī  mù</a:t>
            </a:r>
            <a:endParaRPr lang="zh-CN" altLang="zh-CN" sz="4000" dirty="0"/>
          </a:p>
          <a:p>
            <a:pPr algn="ctr" eaLnBrk="0" hangingPunct="0"/>
            <a:r>
              <a:rPr lang="zh-CN" altLang="zh-CN" sz="4000" dirty="0">
                <a:latin typeface="楷体_GB2312" pitchFamily="49" charset="-122"/>
                <a:ea typeface="楷体_GB2312" pitchFamily="49" charset="-122"/>
              </a:rPr>
              <a:t>搭 积 木</a:t>
            </a:r>
            <a:endParaRPr lang="zh-CN" altLang="zh-CN" sz="40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6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620713"/>
            <a:ext cx="8497887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987675" y="1701800"/>
            <a:ext cx="48625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4400" b="1"/>
              <a:t>花  国  火  家  下  架</a:t>
            </a:r>
            <a:endParaRPr lang="en-US" altLang="zh-CN" sz="4400" b="1"/>
          </a:p>
          <a:p>
            <a:pPr eaLnBrk="0" hangingPunct="0"/>
            <a:r>
              <a:rPr lang="zh-CN" altLang="en-US" sz="4400" b="1"/>
              <a:t>           </a:t>
            </a:r>
            <a:endParaRPr lang="en-US" altLang="zh-CN" sz="4400" b="1"/>
          </a:p>
          <a:p>
            <a:pPr eaLnBrk="0" hangingPunct="0"/>
            <a:r>
              <a:rPr lang="zh-CN" altLang="en-US" sz="4400" b="1"/>
              <a:t> 果    画</a:t>
            </a:r>
            <a:endParaRPr lang="zh-CN" altLang="zh-CN" sz="4400" b="1"/>
          </a:p>
        </p:txBody>
      </p:sp>
      <p:pic>
        <p:nvPicPr>
          <p:cNvPr id="19459" name="Picture 63" descr="katongxingxiang2_0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8988" y="2565400"/>
            <a:ext cx="31623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AutoShape 64"/>
          <p:cNvSpPr>
            <a:spLocks noChangeArrowheads="1"/>
          </p:cNvSpPr>
          <p:nvPr/>
        </p:nvSpPr>
        <p:spPr bwMode="auto">
          <a:xfrm>
            <a:off x="1042988" y="3573463"/>
            <a:ext cx="4105275" cy="19431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bevel/>
          </a:ln>
        </p:spPr>
        <p:txBody>
          <a:bodyPr wrap="none" anchor="ctr"/>
          <a:lstStyle/>
          <a:p>
            <a:pPr algn="ctr" eaLnBrk="0" hangingPunct="0"/>
            <a:r>
              <a:rPr lang="zh-CN" altLang="zh-CN" sz="2800" b="1">
                <a:solidFill>
                  <a:srgbClr val="FF0000"/>
                </a:solidFill>
              </a:rPr>
              <a:t>小朋友读得可真棒呀!</a:t>
            </a:r>
            <a:endParaRPr lang="zh-CN" altLang="zh-CN" sz="2800" b="1">
              <a:solidFill>
                <a:srgbClr val="FF0000"/>
              </a:solidFill>
            </a:endParaRPr>
          </a:p>
        </p:txBody>
      </p:sp>
      <p:sp>
        <p:nvSpPr>
          <p:cNvPr id="7" name="同侧圆角矩形 6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8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279775" y="1125538"/>
            <a:ext cx="3024188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pic>
        <p:nvPicPr>
          <p:cNvPr id="21506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765175"/>
            <a:ext cx="8016875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60700" y="1557338"/>
            <a:ext cx="4248150" cy="375126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fontAlgn="auto" hangingPunct="0">
              <a:buFontTx/>
              <a:buNone/>
              <a:defRPr/>
            </a:pPr>
            <a:r>
              <a:rPr lang="zh-CN" altLang="zh-CN" sz="4000" noProof="1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在一起</a:t>
            </a:r>
            <a:endParaRPr lang="zh-CN" altLang="zh-CN" sz="4000" noProof="1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 eaLnBrk="0" fontAlgn="auto" hangingPunct="0">
              <a:buFontTx/>
              <a:buNone/>
              <a:defRPr/>
            </a:pPr>
            <a:endParaRPr lang="zh-CN" altLang="zh-CN" sz="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auto" hangingPunct="0">
              <a:buFontTx/>
              <a:buNone/>
              <a:defRPr/>
            </a:pPr>
            <a:endParaRPr lang="zh-CN" altLang="zh-CN" sz="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auto" hangingPunct="0">
              <a:buFontTx/>
              <a:buNone/>
              <a:defRPr/>
            </a:pPr>
            <a:r>
              <a:rPr lang="zh-CN" altLang="zh-CN" sz="4000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小黄</a:t>
            </a:r>
            <a:r>
              <a:rPr lang="zh-CN" altLang="zh-CN" sz="4000" noProof="1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鸡</a:t>
            </a:r>
            <a:r>
              <a:rPr lang="zh-CN" altLang="zh-CN" sz="4000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，小黑鸡，</a:t>
            </a:r>
            <a:endParaRPr lang="zh-CN" altLang="zh-CN" sz="4000" noProof="1"/>
          </a:p>
          <a:p>
            <a:pPr algn="ctr" eaLnBrk="0" fontAlgn="auto" hangingPunct="0">
              <a:buFontTx/>
              <a:buNone/>
              <a:defRPr/>
            </a:pPr>
            <a:endParaRPr lang="zh-CN" altLang="zh-CN" sz="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auto" hangingPunct="0">
              <a:buFontTx/>
              <a:buNone/>
              <a:defRPr/>
            </a:pPr>
            <a:r>
              <a:rPr lang="zh-CN" altLang="zh-CN" sz="4000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欢欢</a:t>
            </a:r>
            <a:r>
              <a:rPr lang="zh-CN" altLang="zh-CN" sz="4000" noProof="1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喜</a:t>
            </a:r>
            <a:r>
              <a:rPr lang="zh-CN" altLang="zh-CN" sz="4000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喜在一起。</a:t>
            </a:r>
            <a:endParaRPr lang="zh-CN" altLang="zh-CN" sz="4000" noProof="1"/>
          </a:p>
          <a:p>
            <a:pPr algn="ctr" eaLnBrk="0" fontAlgn="auto" hangingPunct="0">
              <a:buFontTx/>
              <a:buNone/>
              <a:defRPr/>
            </a:pPr>
            <a:endParaRPr lang="zh-CN" altLang="zh-CN" sz="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auto" hangingPunct="0">
              <a:buFontTx/>
              <a:buNone/>
              <a:defRPr/>
            </a:pPr>
            <a:r>
              <a:rPr lang="zh-CN" altLang="zh-CN" sz="4000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刨刨土，捉捉虫，</a:t>
            </a:r>
            <a:endParaRPr lang="zh-CN" altLang="zh-CN" sz="4000" noProof="1"/>
          </a:p>
          <a:p>
            <a:pPr algn="ctr" eaLnBrk="0" fontAlgn="auto" hangingPunct="0">
              <a:buFontTx/>
              <a:buNone/>
              <a:defRPr/>
            </a:pPr>
            <a:endParaRPr lang="zh-CN" altLang="zh-CN" sz="8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auto" hangingPunct="0">
              <a:buFontTx/>
              <a:buNone/>
              <a:defRPr/>
            </a:pPr>
            <a:r>
              <a:rPr lang="zh-CN" altLang="zh-CN" sz="4000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青草地上做游</a:t>
            </a:r>
            <a:r>
              <a:rPr lang="zh-CN" altLang="zh-CN" sz="4000" noProof="1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戏</a:t>
            </a:r>
            <a:r>
              <a:rPr lang="zh-CN" altLang="zh-CN" sz="4000" noProof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zh-CN" altLang="zh-CN" sz="40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同侧圆角矩形 5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7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/>
          <p:cNvSpPr/>
          <p:nvPr/>
        </p:nvSpPr>
        <p:spPr>
          <a:xfrm>
            <a:off x="468313" y="838200"/>
            <a:ext cx="2000250" cy="515938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拓展提升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pic>
        <p:nvPicPr>
          <p:cNvPr id="22530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20763" y="1900238"/>
            <a:ext cx="7072312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511925" y="1196975"/>
            <a:ext cx="115252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5000"/>
              <a:t>j</a:t>
            </a:r>
            <a:endParaRPr lang="zh-CN" altLang="zh-CN" sz="250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60475" y="2205038"/>
            <a:ext cx="3311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3200" dirty="0">
                <a:solidFill>
                  <a:srgbClr val="000099"/>
                </a:solidFill>
              </a:rPr>
              <a:t>一只小鸡j，j，j</a:t>
            </a:r>
            <a:endParaRPr lang="zh-CN" altLang="zh-CN" sz="3200" dirty="0">
              <a:solidFill>
                <a:srgbClr val="000099"/>
              </a:solidFill>
            </a:endParaRPr>
          </a:p>
        </p:txBody>
      </p:sp>
      <p:sp>
        <p:nvSpPr>
          <p:cNvPr id="7" name="同侧圆角矩形 6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8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3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9493" y="2797405"/>
            <a:ext cx="587692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1196974"/>
            <a:ext cx="85709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051050" y="1922463"/>
            <a:ext cx="16557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0"/>
              <a:t>j</a:t>
            </a:r>
            <a:endParaRPr lang="zh-CN" altLang="zh-CN" sz="2000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835400" y="3233738"/>
            <a:ext cx="5834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800" dirty="0"/>
              <a:t>先写竖左弯,再写小圆点</a:t>
            </a:r>
            <a:endParaRPr lang="zh-CN" altLang="zh-CN" sz="28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286250" y="1857375"/>
            <a:ext cx="3025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800" dirty="0">
                <a:solidFill>
                  <a:srgbClr val="FF0066"/>
                </a:solidFill>
              </a:rPr>
              <a:t>竖弯加点j，j，j</a:t>
            </a:r>
            <a:endParaRPr lang="zh-CN" altLang="zh-CN" sz="2800" dirty="0">
              <a:solidFill>
                <a:srgbClr val="FF0066"/>
              </a:solidFill>
            </a:endParaRPr>
          </a:p>
        </p:txBody>
      </p:sp>
      <p:sp>
        <p:nvSpPr>
          <p:cNvPr id="7" name="同侧圆角矩形 6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8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60425" y="1966913"/>
            <a:ext cx="7620000" cy="426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331913" y="908050"/>
            <a:ext cx="2089150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27500"/>
              <a:t>q</a:t>
            </a:r>
            <a:endParaRPr lang="zh-CN" altLang="zh-CN" sz="275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24300" y="3357563"/>
            <a:ext cx="41036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3200">
                <a:solidFill>
                  <a:srgbClr val="FF0066"/>
                </a:solidFill>
              </a:rPr>
              <a:t>气球拖线q，q，q</a:t>
            </a:r>
            <a:endParaRPr lang="zh-CN" altLang="zh-CN" sz="3200">
              <a:solidFill>
                <a:srgbClr val="FF0066"/>
              </a:solidFill>
            </a:endParaRPr>
          </a:p>
        </p:txBody>
      </p:sp>
      <p:sp>
        <p:nvSpPr>
          <p:cNvPr id="6" name="同侧圆角矩形 5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7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491925" y="1888577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                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  <a:endParaRPr lang="en-US" altLang="zh-CN" sz="100" dirty="0">
              <a:solidFill>
                <a:schemeClr val="bg1"/>
              </a:solidFill>
            </a:endParaRP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       </a:t>
            </a:r>
            <a:endParaRPr lang="en-US" altLang="zh-CN" sz="100" dirty="0">
              <a:solidFill>
                <a:schemeClr val="bg1"/>
              </a:solidFill>
            </a:endParaRPr>
          </a:p>
        </p:txBody>
      </p:sp>
      <p:pic>
        <p:nvPicPr>
          <p:cNvPr id="10241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388" y="757238"/>
            <a:ext cx="9059862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051050" y="1922463"/>
            <a:ext cx="16557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0000"/>
              <a:t>q</a:t>
            </a:r>
            <a:endParaRPr lang="zh-CN" altLang="zh-CN" sz="200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95738" y="4076700"/>
            <a:ext cx="3600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3200" dirty="0"/>
              <a:t>左上半圆q，q，q</a:t>
            </a:r>
            <a:endParaRPr lang="zh-CN" altLang="zh-CN" sz="3200" dirty="0"/>
          </a:p>
        </p:txBody>
      </p:sp>
      <p:sp>
        <p:nvSpPr>
          <p:cNvPr id="7" name="同侧圆角矩形 6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8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4a11c41185d339a3277fb58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7950" y="982663"/>
            <a:ext cx="89662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187765" y="332785"/>
            <a:ext cx="14478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zh-CN" sz="32500" dirty="0"/>
              <a:t>x</a:t>
            </a:r>
            <a:endParaRPr lang="zh-CN" altLang="zh-CN" sz="325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297363" y="1943100"/>
            <a:ext cx="45354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3600" dirty="0">
                <a:solidFill>
                  <a:srgbClr val="000099"/>
                </a:solidFill>
              </a:rPr>
              <a:t>刀切西瓜</a:t>
            </a:r>
            <a:r>
              <a:rPr lang="en-US" altLang="zh-CN" sz="3600" dirty="0">
                <a:solidFill>
                  <a:srgbClr val="000099"/>
                </a:solidFill>
              </a:rPr>
              <a:t> </a:t>
            </a:r>
            <a:r>
              <a:rPr lang="zh-CN" altLang="zh-CN" sz="3600" dirty="0">
                <a:solidFill>
                  <a:srgbClr val="000099"/>
                </a:solidFill>
              </a:rPr>
              <a:t>x，x，x</a:t>
            </a:r>
            <a:endParaRPr lang="zh-CN" altLang="zh-CN" sz="3600" dirty="0">
              <a:solidFill>
                <a:srgbClr val="000099"/>
              </a:solidFill>
            </a:endParaRPr>
          </a:p>
        </p:txBody>
      </p:sp>
      <p:sp>
        <p:nvSpPr>
          <p:cNvPr id="6" name="同侧圆角矩形 5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7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图片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750" y="981075"/>
            <a:ext cx="89296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817938" y="1568450"/>
            <a:ext cx="16541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zh-CN" sz="20000"/>
              <a:t>x</a:t>
            </a:r>
            <a:endParaRPr lang="zh-CN" altLang="zh-CN" sz="2000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276600" y="4354513"/>
            <a:ext cx="27368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3200" dirty="0"/>
              <a:t>先右斜再左斜</a:t>
            </a:r>
            <a:endParaRPr lang="zh-CN" altLang="zh-CN" sz="32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11500" y="1568450"/>
            <a:ext cx="3024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zh-CN" altLang="zh-CN" sz="2800" dirty="0">
                <a:solidFill>
                  <a:srgbClr val="FF0066"/>
                </a:solidFill>
              </a:rPr>
              <a:t>像个叉叉x，x，x</a:t>
            </a:r>
            <a:endParaRPr lang="zh-CN" altLang="zh-CN" sz="2800" dirty="0">
              <a:solidFill>
                <a:srgbClr val="FF0066"/>
              </a:solidFill>
            </a:endParaRPr>
          </a:p>
        </p:txBody>
      </p:sp>
      <p:sp>
        <p:nvSpPr>
          <p:cNvPr id="7" name="同侧圆角矩形 6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8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15" name="图片 1" descr="}M655J9AJILB_)M7EDS(B9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0145" y="2060905"/>
            <a:ext cx="7292975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侧圆角矩形 3"/>
          <p:cNvSpPr/>
          <p:nvPr/>
        </p:nvSpPr>
        <p:spPr>
          <a:xfrm>
            <a:off x="468313" y="1268413"/>
            <a:ext cx="2000250" cy="517525"/>
          </a:xfrm>
          <a:prstGeom prst="round2Same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r>
              <a:rPr lang="zh-CN" altLang="en-US" sz="3000" b="1" noProof="1">
                <a:latin typeface="华文新魏" panose="02010800040101010101" pitchFamily="2" charset="-122"/>
                <a:ea typeface="华文新魏" panose="02010800040101010101" pitchFamily="2" charset="-122"/>
                <a:cs typeface="黑体" panose="02010609060101010101" pitchFamily="49" charset="-122"/>
              </a:rPr>
              <a:t>课文详解</a:t>
            </a:r>
            <a:endParaRPr lang="zh-CN" altLang="en-US" sz="3000" b="1" noProof="1">
              <a:latin typeface="华文新魏" panose="02010800040101010101" pitchFamily="2" charset="-122"/>
              <a:ea typeface="华文新魏" panose="02010800040101010101" pitchFamily="2" charset="-122"/>
              <a:cs typeface="黑体" panose="02010609060101010101" pitchFamily="49" charset="-122"/>
            </a:endParaRPr>
          </a:p>
        </p:txBody>
      </p:sp>
      <p:cxnSp>
        <p:nvCxnSpPr>
          <p:cNvPr id="5" name="直线连接符 21"/>
          <p:cNvCxnSpPr/>
          <p:nvPr/>
        </p:nvCxnSpPr>
        <p:spPr>
          <a:xfrm flipV="1">
            <a:off x="468313" y="1844675"/>
            <a:ext cx="2071687" cy="6350"/>
          </a:xfrm>
          <a:prstGeom prst="line">
            <a:avLst/>
          </a:prstGeom>
          <a:ln w="381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339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0813" y="1957388"/>
            <a:ext cx="72945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</Words>
  <Application>WPS 演示</Application>
  <PresentationFormat>全屏显示(4:3)</PresentationFormat>
  <Paragraphs>100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Calibri</vt:lpstr>
      <vt:lpstr>Adobe Caslon Pro Bold</vt:lpstr>
      <vt:lpstr>Segoe Print</vt:lpstr>
      <vt:lpstr>Aharoni</vt:lpstr>
      <vt:lpstr>微软雅黑</vt:lpstr>
      <vt:lpstr>华文新魏</vt:lpstr>
      <vt:lpstr>黑体</vt:lpstr>
      <vt:lpstr>楷体_GB2312</vt:lpstr>
      <vt:lpstr>新宋体</vt:lpstr>
      <vt:lpstr>Times New Roman</vt:lpstr>
      <vt:lpstr>Arial</vt:lpstr>
      <vt:lpstr>Arial Unicode MS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3</cp:revision>
  <dcterms:created xsi:type="dcterms:W3CDTF">2017-09-26T09:56:00Z</dcterms:created>
  <dcterms:modified xsi:type="dcterms:W3CDTF">2019-09-18T06:45:26Z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